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Montserrat Medium"/>
      <p:regular r:id="rId13"/>
      <p:bold r:id="rId14"/>
      <p:italic r:id="rId15"/>
      <p:boldItalic r:id="rId16"/>
    </p:embeddedFont>
    <p:embeddedFont>
      <p:font typeface="Poppins SemiBol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Italic.fntdata"/><Relationship Id="rId11" Type="http://schemas.openxmlformats.org/officeDocument/2006/relationships/font" Target="fonts/Poppins-italic.fntdata"/><Relationship Id="rId10" Type="http://schemas.openxmlformats.org/officeDocument/2006/relationships/font" Target="fonts/Poppins-bold.fntdata"/><Relationship Id="rId13" Type="http://schemas.openxmlformats.org/officeDocument/2006/relationships/font" Target="fonts/MontserratMedium-regular.fntdata"/><Relationship Id="rId12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regular.fntdata"/><Relationship Id="rId15" Type="http://schemas.openxmlformats.org/officeDocument/2006/relationships/font" Target="fonts/MontserratMedium-italic.fntdata"/><Relationship Id="rId14" Type="http://schemas.openxmlformats.org/officeDocument/2006/relationships/font" Target="fonts/MontserratMedium-bold.fntdata"/><Relationship Id="rId17" Type="http://schemas.openxmlformats.org/officeDocument/2006/relationships/font" Target="fonts/PoppinsSemiBold-regular.fntdata"/><Relationship Id="rId16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19" Type="http://schemas.openxmlformats.org/officeDocument/2006/relationships/font" Target="fonts/PoppinsSemiBold-italic.fntdata"/><Relationship Id="rId6" Type="http://schemas.openxmlformats.org/officeDocument/2006/relationships/slide" Target="slides/slide2.xml"/><Relationship Id="rId18" Type="http://schemas.openxmlformats.org/officeDocument/2006/relationships/font" Target="fonts/Poppins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ee970cf9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ee970cf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ee970cf9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ee970cf9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b06cdfdc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b06cdfdc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5471" l="1778" r="19863" t="7268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00" y="189350"/>
            <a:ext cx="2536845" cy="5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1308400"/>
            <a:ext cx="8520600" cy="100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Project Title            </a:t>
            </a:r>
            <a:endParaRPr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345300" y="231538"/>
            <a:ext cx="156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GRP NO. 01</a:t>
            </a:r>
            <a:endParaRPr sz="18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60500" y="2499850"/>
            <a:ext cx="8223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Student Name 1 &gt;</a:t>
            </a:r>
            <a:endParaRPr sz="2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Student Name 2 &gt;</a:t>
            </a:r>
            <a:endParaRPr sz="2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Student Name 3 &gt;</a:t>
            </a:r>
            <a:endParaRPr sz="2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Student Name 4 &gt;</a:t>
            </a:r>
            <a:endParaRPr sz="2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Mentor Name &gt;</a:t>
            </a:r>
            <a:endParaRPr sz="20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75" y="4597425"/>
            <a:ext cx="2344587" cy="5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3188" y="4692487"/>
            <a:ext cx="1877625" cy="3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0" l="54805" r="8427" t="0"/>
          <a:stretch/>
        </p:blipFill>
        <p:spPr>
          <a:xfrm>
            <a:off x="1" y="4597425"/>
            <a:ext cx="862073" cy="5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937351" y="4597425"/>
            <a:ext cx="2344587" cy="5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54805" r="8427" t="0"/>
          <a:stretch/>
        </p:blipFill>
        <p:spPr>
          <a:xfrm rot="10800000">
            <a:off x="8281939" y="4597425"/>
            <a:ext cx="862073" cy="5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311700" y="1308400"/>
            <a:ext cx="8520600" cy="100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Project Title            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89350"/>
            <a:ext cx="2536845" cy="5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7345300" y="231538"/>
            <a:ext cx="156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GRP NO. 01</a:t>
            </a:r>
            <a:endParaRPr sz="1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60500" y="2499850"/>
            <a:ext cx="8223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 Medium"/>
                <a:ea typeface="Montserrat Medium"/>
                <a:cs typeface="Montserrat Medium"/>
                <a:sym typeface="Montserrat Medium"/>
              </a:rPr>
              <a:t>&lt; Student Name 1 &gt;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</a:t>
            </a:r>
            <a:r>
              <a:rPr lang="en-GB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Student</a:t>
            </a:r>
            <a:r>
              <a:rPr lang="en-GB" sz="2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Name 2 &gt;</a:t>
            </a:r>
            <a:endParaRPr sz="20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</a:t>
            </a:r>
            <a:r>
              <a:rPr lang="en-GB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Student</a:t>
            </a:r>
            <a:r>
              <a:rPr lang="en-GB" sz="2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Name 3 &gt;</a:t>
            </a:r>
            <a:endParaRPr sz="20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&lt; </a:t>
            </a:r>
            <a:r>
              <a:rPr lang="en-GB" sz="20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Student</a:t>
            </a:r>
            <a:r>
              <a:rPr lang="en-GB" sz="20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Name 4 &gt;</a:t>
            </a:r>
            <a:endParaRPr sz="20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>
                <a:latin typeface="Montserrat Medium"/>
                <a:ea typeface="Montserrat Medium"/>
                <a:cs typeface="Montserrat Medium"/>
                <a:sym typeface="Montserrat Medium"/>
              </a:rPr>
              <a:t>&lt; Mentor Name &gt;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72" name="Google Shape;72;p14"/>
          <p:cNvGrpSpPr/>
          <p:nvPr/>
        </p:nvGrpSpPr>
        <p:grpSpPr>
          <a:xfrm>
            <a:off x="0" y="4597425"/>
            <a:ext cx="9144012" cy="546077"/>
            <a:chOff x="0" y="4597425"/>
            <a:chExt cx="9144012" cy="546077"/>
          </a:xfrm>
        </p:grpSpPr>
        <p:pic>
          <p:nvPicPr>
            <p:cNvPr id="73" name="Google Shape;73;p14"/>
            <p:cNvPicPr preferRelativeResize="0"/>
            <p:nvPr/>
          </p:nvPicPr>
          <p:blipFill rotWithShape="1">
            <a:blip r:embed="rId4">
              <a:alphaModFix/>
            </a:blip>
            <a:srcRect b="5471" l="1778" r="19863" t="85264"/>
            <a:stretch/>
          </p:blipFill>
          <p:spPr>
            <a:xfrm>
              <a:off x="0" y="4597426"/>
              <a:ext cx="9144000" cy="546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62075" y="4597425"/>
              <a:ext cx="2344587" cy="54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33188" y="4692487"/>
              <a:ext cx="1877625" cy="31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4"/>
            <p:cNvPicPr preferRelativeResize="0"/>
            <p:nvPr/>
          </p:nvPicPr>
          <p:blipFill rotWithShape="1">
            <a:blip r:embed="rId5">
              <a:alphaModFix/>
            </a:blip>
            <a:srcRect b="0" l="54805" r="8427" t="0"/>
            <a:stretch/>
          </p:blipFill>
          <p:spPr>
            <a:xfrm>
              <a:off x="1" y="4597425"/>
              <a:ext cx="862073" cy="54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>
              <a:off x="5937351" y="4597425"/>
              <a:ext cx="2344587" cy="54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4"/>
            <p:cNvPicPr preferRelativeResize="0"/>
            <p:nvPr/>
          </p:nvPicPr>
          <p:blipFill rotWithShape="1">
            <a:blip r:embed="rId5">
              <a:alphaModFix/>
            </a:blip>
            <a:srcRect b="0" l="54805" r="8427" t="0"/>
            <a:stretch/>
          </p:blipFill>
          <p:spPr>
            <a:xfrm rot="10800000">
              <a:off x="8281939" y="4597425"/>
              <a:ext cx="862073" cy="546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Instructions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rabicPeriod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first slide should prominently feature the logo of the Department of Information Technology.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lphaLcPeriod"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dark background color, use Slide 1.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lphaLcPeriod"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light </a:t>
            </a: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background</a:t>
            </a: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color, use Slide 2.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rabicPeriod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Each slide should include a footer with the Colloquium 25 logo.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rabicPeriod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are encouraged to choose fonts and colors that best complement their presentation content and style.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rabicPeriod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Ensure that the text on each slide is clear and easily readable.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rabicPeriod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Bullet points are recommended for organizing content and improving presentation clarity.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0" y="4597425"/>
            <a:ext cx="9144012" cy="546077"/>
            <a:chOff x="0" y="4597425"/>
            <a:chExt cx="9144012" cy="546077"/>
          </a:xfrm>
        </p:grpSpPr>
        <p:pic>
          <p:nvPicPr>
            <p:cNvPr id="86" name="Google Shape;86;p15"/>
            <p:cNvPicPr preferRelativeResize="0"/>
            <p:nvPr/>
          </p:nvPicPr>
          <p:blipFill rotWithShape="1">
            <a:blip r:embed="rId3">
              <a:alphaModFix/>
            </a:blip>
            <a:srcRect b="5471" l="1778" r="19863" t="85264"/>
            <a:stretch/>
          </p:blipFill>
          <p:spPr>
            <a:xfrm>
              <a:off x="0" y="4597426"/>
              <a:ext cx="9144000" cy="546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2075" y="4597425"/>
              <a:ext cx="2344587" cy="54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33188" y="4692487"/>
              <a:ext cx="1877625" cy="31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5"/>
            <p:cNvPicPr preferRelativeResize="0"/>
            <p:nvPr/>
          </p:nvPicPr>
          <p:blipFill rotWithShape="1">
            <a:blip r:embed="rId4">
              <a:alphaModFix/>
            </a:blip>
            <a:srcRect b="0" l="54805" r="8427" t="0"/>
            <a:stretch/>
          </p:blipFill>
          <p:spPr>
            <a:xfrm>
              <a:off x="1" y="4597425"/>
              <a:ext cx="862073" cy="54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5937351" y="4597425"/>
              <a:ext cx="2344587" cy="54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5"/>
            <p:cNvPicPr preferRelativeResize="0"/>
            <p:nvPr/>
          </p:nvPicPr>
          <p:blipFill rotWithShape="1">
            <a:blip r:embed="rId4">
              <a:alphaModFix/>
            </a:blip>
            <a:srcRect b="0" l="54805" r="8427" t="0"/>
            <a:stretch/>
          </p:blipFill>
          <p:spPr>
            <a:xfrm rot="10800000">
              <a:off x="8281939" y="4597425"/>
              <a:ext cx="862073" cy="546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 SemiBold"/>
                <a:ea typeface="Poppins SemiBold"/>
                <a:cs typeface="Poppins SemiBold"/>
                <a:sym typeface="Poppins SemiBold"/>
              </a:rPr>
              <a:t>Instructions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Following slides must be included in the presentation. 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Literature Review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 Statement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System Design 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Circuit Diagram (if needed)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Methodology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Implementation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Results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Conclusion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References</a:t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8" name="Google Shape;98;p16"/>
          <p:cNvGrpSpPr/>
          <p:nvPr/>
        </p:nvGrpSpPr>
        <p:grpSpPr>
          <a:xfrm>
            <a:off x="0" y="4597425"/>
            <a:ext cx="9144012" cy="546077"/>
            <a:chOff x="0" y="4597425"/>
            <a:chExt cx="9144012" cy="546077"/>
          </a:xfrm>
        </p:grpSpPr>
        <p:pic>
          <p:nvPicPr>
            <p:cNvPr id="99" name="Google Shape;99;p16"/>
            <p:cNvPicPr preferRelativeResize="0"/>
            <p:nvPr/>
          </p:nvPicPr>
          <p:blipFill rotWithShape="1">
            <a:blip r:embed="rId3">
              <a:alphaModFix/>
            </a:blip>
            <a:srcRect b="5471" l="1778" r="19863" t="85264"/>
            <a:stretch/>
          </p:blipFill>
          <p:spPr>
            <a:xfrm>
              <a:off x="0" y="4597426"/>
              <a:ext cx="9144000" cy="546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62075" y="4597425"/>
              <a:ext cx="2344587" cy="54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33188" y="4692487"/>
              <a:ext cx="1877625" cy="311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6"/>
            <p:cNvPicPr preferRelativeResize="0"/>
            <p:nvPr/>
          </p:nvPicPr>
          <p:blipFill rotWithShape="1">
            <a:blip r:embed="rId4">
              <a:alphaModFix/>
            </a:blip>
            <a:srcRect b="0" l="54805" r="8427" t="0"/>
            <a:stretch/>
          </p:blipFill>
          <p:spPr>
            <a:xfrm>
              <a:off x="1" y="4597425"/>
              <a:ext cx="862073" cy="54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5937351" y="4597425"/>
              <a:ext cx="2344587" cy="54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6"/>
            <p:cNvPicPr preferRelativeResize="0"/>
            <p:nvPr/>
          </p:nvPicPr>
          <p:blipFill rotWithShape="1">
            <a:blip r:embed="rId4">
              <a:alphaModFix/>
            </a:blip>
            <a:srcRect b="0" l="54805" r="8427" t="0"/>
            <a:stretch/>
          </p:blipFill>
          <p:spPr>
            <a:xfrm rot="10800000">
              <a:off x="8281939" y="4597425"/>
              <a:ext cx="862073" cy="546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