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Poppins"/>
      <p:regular r:id="rId10"/>
      <p:bold r:id="rId11"/>
      <p:italic r:id="rId12"/>
      <p:boldItalic r:id="rId13"/>
    </p:embeddedFont>
    <p:embeddedFont>
      <p:font typeface="Montserrat Medium"/>
      <p:regular r:id="rId14"/>
      <p:bold r:id="rId15"/>
      <p:italic r:id="rId16"/>
      <p:boldItalic r:id="rId17"/>
    </p:embeddedFont>
    <p:embeddedFont>
      <p:font typeface="Poppins SemiBold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96">
          <p15:clr>
            <a:srgbClr val="747775"/>
          </p15:clr>
        </p15:guide>
        <p15:guide id="2" pos="5564">
          <p15:clr>
            <a:srgbClr val="747775"/>
          </p15:clr>
        </p15:guide>
        <p15:guide id="3" orient="horz" pos="98">
          <p15:clr>
            <a:srgbClr val="747775"/>
          </p15:clr>
        </p15:guide>
        <p15:guide id="4" pos="5760">
          <p15:clr>
            <a:srgbClr val="747775"/>
          </p15:clr>
        </p15:guide>
        <p15:guide id="5" orient="horz" pos="485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96"/>
        <p:guide pos="5564"/>
        <p:guide pos="98" orient="horz"/>
        <p:guide pos="5760"/>
        <p:guide pos="485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oppinsSemiBold-italic.fntdata"/><Relationship Id="rId11" Type="http://schemas.openxmlformats.org/officeDocument/2006/relationships/font" Target="fonts/Poppins-bold.fntdata"/><Relationship Id="rId10" Type="http://schemas.openxmlformats.org/officeDocument/2006/relationships/font" Target="fonts/Poppins-regular.fntdata"/><Relationship Id="rId21" Type="http://schemas.openxmlformats.org/officeDocument/2006/relationships/font" Target="fonts/PoppinsSemiBold-boldItalic.fntdata"/><Relationship Id="rId13" Type="http://schemas.openxmlformats.org/officeDocument/2006/relationships/font" Target="fonts/Poppins-boldItalic.fntdata"/><Relationship Id="rId12" Type="http://schemas.openxmlformats.org/officeDocument/2006/relationships/font" Target="fonts/Poppins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Medium-bold.fntdata"/><Relationship Id="rId14" Type="http://schemas.openxmlformats.org/officeDocument/2006/relationships/font" Target="fonts/MontserratMedium-regular.fntdata"/><Relationship Id="rId17" Type="http://schemas.openxmlformats.org/officeDocument/2006/relationships/font" Target="fonts/MontserratMedium-boldItalic.fntdata"/><Relationship Id="rId16" Type="http://schemas.openxmlformats.org/officeDocument/2006/relationships/font" Target="fonts/MontserratMedium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PoppinsSemiBold-bold.fntdata"/><Relationship Id="rId6" Type="http://schemas.openxmlformats.org/officeDocument/2006/relationships/slide" Target="slides/slide1.xml"/><Relationship Id="rId18" Type="http://schemas.openxmlformats.org/officeDocument/2006/relationships/font" Target="fonts/PoppinsSemiBold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8ee970cf9c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8ee970cf9c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8ee970cf9c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8ee970cf9c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6b06cdfdc0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6b06cdfdc0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1308400"/>
            <a:ext cx="8520600" cy="1008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Poppins SemiBold"/>
                <a:ea typeface="Poppins SemiBold"/>
                <a:cs typeface="Poppins SemiBold"/>
                <a:sym typeface="Poppins SemiBold"/>
              </a:rPr>
              <a:t>Project Title            </a:t>
            </a:r>
            <a:endParaRPr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grpSp>
        <p:nvGrpSpPr>
          <p:cNvPr id="55" name="Google Shape;55;p13"/>
          <p:cNvGrpSpPr/>
          <p:nvPr/>
        </p:nvGrpSpPr>
        <p:grpSpPr>
          <a:xfrm>
            <a:off x="0" y="4597413"/>
            <a:ext cx="9144000" cy="546100"/>
            <a:chOff x="0" y="4597413"/>
            <a:chExt cx="9144000" cy="546100"/>
          </a:xfrm>
        </p:grpSpPr>
        <p:pic>
          <p:nvPicPr>
            <p:cNvPr id="56" name="Google Shape;5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0" y="4597413"/>
              <a:ext cx="9144000" cy="546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3616600" y="4773436"/>
              <a:ext cx="1910799" cy="1940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8" name="Google Shape;58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11700" y="189350"/>
            <a:ext cx="2536845" cy="546075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7345300" y="231538"/>
            <a:ext cx="1562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434343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GRP NO. 01</a:t>
            </a:r>
            <a:endParaRPr sz="1800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60500" y="2499850"/>
            <a:ext cx="8223000" cy="17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 Medium"/>
                <a:ea typeface="Montserrat Medium"/>
                <a:cs typeface="Montserrat Medium"/>
                <a:sym typeface="Montserrat Medium"/>
              </a:rPr>
              <a:t>&lt; Student Name 1 &gt;</a:t>
            </a:r>
            <a:endParaRPr sz="20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&lt; </a:t>
            </a:r>
            <a:r>
              <a:rPr lang="en-GB" sz="20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Student</a:t>
            </a:r>
            <a:r>
              <a:rPr lang="en-GB" sz="2000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Name 2 &gt;</a:t>
            </a:r>
            <a:endParaRPr sz="2000">
              <a:solidFill>
                <a:srgbClr val="00000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&lt; </a:t>
            </a:r>
            <a:r>
              <a:rPr lang="en-GB" sz="20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Student</a:t>
            </a:r>
            <a:r>
              <a:rPr lang="en-GB" sz="2000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Name 3 &gt;</a:t>
            </a:r>
            <a:endParaRPr sz="2000">
              <a:solidFill>
                <a:srgbClr val="00000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2000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&lt; </a:t>
            </a:r>
            <a:r>
              <a:rPr lang="en-GB" sz="20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Student</a:t>
            </a:r>
            <a:r>
              <a:rPr lang="en-GB" sz="2000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Name 4 &gt;</a:t>
            </a:r>
            <a:endParaRPr sz="2000">
              <a:solidFill>
                <a:srgbClr val="00000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2000">
                <a:latin typeface="Montserrat Medium"/>
                <a:ea typeface="Montserrat Medium"/>
                <a:cs typeface="Montserrat Medium"/>
                <a:sym typeface="Montserrat Medium"/>
              </a:rPr>
              <a:t>&lt; Mentor Name &gt;</a:t>
            </a:r>
            <a:endParaRPr sz="20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3763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1700" y="189350"/>
            <a:ext cx="2536845" cy="5460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6" name="Google Shape;66;p14"/>
          <p:cNvGrpSpPr/>
          <p:nvPr/>
        </p:nvGrpSpPr>
        <p:grpSpPr>
          <a:xfrm>
            <a:off x="0" y="4597413"/>
            <a:ext cx="9144000" cy="546100"/>
            <a:chOff x="0" y="4597413"/>
            <a:chExt cx="9144000" cy="546100"/>
          </a:xfrm>
        </p:grpSpPr>
        <p:pic>
          <p:nvPicPr>
            <p:cNvPr id="67" name="Google Shape;67;p1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0" y="4597413"/>
              <a:ext cx="9144000" cy="546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8" name="Google Shape;68;p14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616600" y="4773436"/>
              <a:ext cx="1910799" cy="1940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9" name="Google Shape;69;p14"/>
          <p:cNvSpPr txBox="1"/>
          <p:nvPr>
            <p:ph type="ctrTitle"/>
          </p:nvPr>
        </p:nvSpPr>
        <p:spPr>
          <a:xfrm>
            <a:off x="311700" y="1308400"/>
            <a:ext cx="8520600" cy="1008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Project Title            </a:t>
            </a:r>
            <a:endParaRPr>
              <a:solidFill>
                <a:schemeClr val="lt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7345300" y="231538"/>
            <a:ext cx="1562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GRP NO. 01</a:t>
            </a:r>
            <a:endParaRPr sz="1800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460500" y="2499850"/>
            <a:ext cx="8223000" cy="17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&lt; Student Name 1 &gt;</a:t>
            </a:r>
            <a:endParaRPr sz="2000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&lt; Student Name 2 &gt;</a:t>
            </a:r>
            <a:endParaRPr sz="2000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&lt; Student Name 3 &gt;</a:t>
            </a:r>
            <a:endParaRPr sz="2000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20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&lt; Student Name 4 &gt;</a:t>
            </a:r>
            <a:endParaRPr sz="2000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20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&lt; Mentor Name &gt;</a:t>
            </a:r>
            <a:endParaRPr sz="2000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Poppins SemiBold"/>
                <a:ea typeface="Poppins SemiBold"/>
                <a:cs typeface="Poppins SemiBold"/>
                <a:sym typeface="Poppins SemiBold"/>
              </a:rPr>
              <a:t>Instructions</a:t>
            </a:r>
            <a:endParaRPr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AutoNum type="arabicPeriod"/>
            </a:pPr>
            <a:r>
              <a:rPr lang="en-GB" sz="1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The first slide should prominently feature the logo of the Department of Information Technology.</a:t>
            </a:r>
            <a:endParaRPr sz="14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AutoNum type="alphaLcPeriod"/>
            </a:pPr>
            <a:r>
              <a:rPr lang="en-GB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For light background color, use Slide 1.</a:t>
            </a:r>
            <a:endParaRPr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AutoNum type="alphaLcPeriod"/>
            </a:pPr>
            <a:r>
              <a:rPr lang="en-GB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For dark </a:t>
            </a:r>
            <a:r>
              <a:rPr lang="en-GB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background</a:t>
            </a:r>
            <a:r>
              <a:rPr lang="en-GB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color, use Slide 2.</a:t>
            </a:r>
            <a:endParaRPr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AutoNum type="arabicPeriod"/>
            </a:pPr>
            <a:r>
              <a:rPr lang="en-GB" sz="1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Each slide should include a footer with the Colloquium 24 logo.</a:t>
            </a:r>
            <a:endParaRPr sz="14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AutoNum type="arabicPeriod"/>
            </a:pPr>
            <a:r>
              <a:rPr lang="en-GB" sz="1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Students are encouraged to choose fonts and colors that best complement their presentation content and style.</a:t>
            </a:r>
            <a:endParaRPr sz="14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AutoNum type="arabicPeriod"/>
            </a:pPr>
            <a:r>
              <a:rPr lang="en-GB" sz="1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Ensure that the text on each slide is clear and easily readable.</a:t>
            </a:r>
            <a:endParaRPr sz="14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AutoNum type="arabicPeriod"/>
            </a:pPr>
            <a:r>
              <a:rPr lang="en-GB" sz="1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Bullet points are recommended for organizing content and improving presentation clarity.</a:t>
            </a:r>
            <a:endParaRPr sz="14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78" name="Google Shape;78;p15"/>
          <p:cNvGrpSpPr/>
          <p:nvPr/>
        </p:nvGrpSpPr>
        <p:grpSpPr>
          <a:xfrm>
            <a:off x="0" y="4597413"/>
            <a:ext cx="9144000" cy="546100"/>
            <a:chOff x="0" y="4597413"/>
            <a:chExt cx="9144000" cy="546100"/>
          </a:xfrm>
        </p:grpSpPr>
        <p:pic>
          <p:nvPicPr>
            <p:cNvPr id="79" name="Google Shape;79;p1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0" y="4597413"/>
              <a:ext cx="9144000" cy="546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0" name="Google Shape;80;p15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3616600" y="4773436"/>
              <a:ext cx="1910799" cy="19407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Poppins SemiBold"/>
                <a:ea typeface="Poppins SemiBold"/>
                <a:cs typeface="Poppins SemiBold"/>
                <a:sym typeface="Poppins SemiBold"/>
              </a:rPr>
              <a:t>Instructions</a:t>
            </a:r>
            <a:endParaRPr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Following slides must be included in the presentation. </a:t>
            </a:r>
            <a:endParaRPr sz="14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●"/>
            </a:pPr>
            <a:r>
              <a:rPr lang="en-GB" sz="1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Introduction</a:t>
            </a:r>
            <a:endParaRPr sz="14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●"/>
            </a:pPr>
            <a:r>
              <a:rPr lang="en-GB" sz="1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Literature Review</a:t>
            </a:r>
            <a:endParaRPr sz="14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●"/>
            </a:pPr>
            <a:r>
              <a:rPr lang="en-GB" sz="1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Problem Statement</a:t>
            </a:r>
            <a:endParaRPr sz="14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●"/>
            </a:pPr>
            <a:r>
              <a:rPr lang="en-GB" sz="1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System Design </a:t>
            </a:r>
            <a:endParaRPr sz="14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●"/>
            </a:pPr>
            <a:r>
              <a:rPr lang="en-GB" sz="1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Circuit Diagram (if needed)</a:t>
            </a:r>
            <a:endParaRPr sz="14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●"/>
            </a:pPr>
            <a:r>
              <a:rPr lang="en-GB" sz="1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Methodology</a:t>
            </a:r>
            <a:endParaRPr sz="14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●"/>
            </a:pPr>
            <a:r>
              <a:rPr lang="en-GB" sz="1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Implementation</a:t>
            </a:r>
            <a:endParaRPr sz="14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●"/>
            </a:pPr>
            <a:r>
              <a:rPr lang="en-GB" sz="1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Results</a:t>
            </a:r>
            <a:endParaRPr sz="14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●"/>
            </a:pPr>
            <a:r>
              <a:rPr lang="en-GB" sz="1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Conclusion</a:t>
            </a:r>
            <a:endParaRPr sz="14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●"/>
            </a:pPr>
            <a:r>
              <a:rPr lang="en-GB" sz="1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References</a:t>
            </a:r>
            <a:endParaRPr sz="14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87" name="Google Shape;87;p16"/>
          <p:cNvGrpSpPr/>
          <p:nvPr/>
        </p:nvGrpSpPr>
        <p:grpSpPr>
          <a:xfrm>
            <a:off x="0" y="4597413"/>
            <a:ext cx="9144000" cy="546100"/>
            <a:chOff x="0" y="4597413"/>
            <a:chExt cx="9144000" cy="546100"/>
          </a:xfrm>
        </p:grpSpPr>
        <p:pic>
          <p:nvPicPr>
            <p:cNvPr id="88" name="Google Shape;88;p1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0" y="4597413"/>
              <a:ext cx="9144000" cy="546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9" name="Google Shape;89;p16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3616600" y="4773436"/>
              <a:ext cx="1910799" cy="19407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